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876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8633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174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3134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8795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75008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8193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31236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684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944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9879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1228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4472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529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305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1963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1421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7EEB8-1F70-4B6B-BC34-5539B07D31F4}" type="datetimeFigureOut">
              <a:rPr lang="en-IN" smtClean="0"/>
              <a:pPr/>
              <a:t>03-10-2016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607B19-EDE6-49C4-B286-FBFDC10AC91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656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81718" y="264868"/>
            <a:ext cx="240642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On</a:t>
            </a:r>
            <a:endParaRPr lang="en-I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6683" y="1758795"/>
            <a:ext cx="69162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Skills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87440" y="3494865"/>
            <a:ext cx="6479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en-I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4408" y="3984225"/>
            <a:ext cx="43340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Prashant Madhukar Bankar </a:t>
            </a:r>
            <a:endParaRPr lang="en-I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788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4562" y="2023906"/>
            <a:ext cx="9300944" cy="264687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>
                <a:gd name="adj1" fmla="val 12500"/>
                <a:gd name="adj2" fmla="val 0"/>
              </a:avLst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6600" b="1" cap="none" spc="0" dirty="0" smtClean="0">
                <a:ln/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16600" b="1" cap="none" spc="0" dirty="0">
              <a:ln/>
              <a:solidFill>
                <a:srgbClr val="FFC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539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953" y="624110"/>
            <a:ext cx="8911687" cy="1280890"/>
          </a:xfrm>
        </p:spPr>
        <p:txBody>
          <a:bodyPr/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296" y="1905000"/>
            <a:ext cx="8915400" cy="3777622"/>
          </a:xfrm>
        </p:spPr>
        <p:txBody>
          <a:bodyPr>
            <a:no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is a talk giving information about a subject, a product or an idea.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form of oral communication.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Well researched, prepared and rehearsed point of  view.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Lecture, Demonstration, Group Discussion etc.</a:t>
            </a:r>
          </a:p>
        </p:txBody>
      </p:sp>
    </p:spTree>
    <p:extLst>
      <p:ext uri="{BB962C8B-B14F-4D97-AF65-F5344CB8AC3E}">
        <p14:creationId xmlns:p14="http://schemas.microsoft.com/office/powerpoint/2010/main" xmlns="" val="1275686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Presentation.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38" y="1388041"/>
            <a:ext cx="10967131" cy="4889502"/>
          </a:xfrm>
        </p:spPr>
        <p:txBody>
          <a:bodyPr>
            <a:no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Decide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topic.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the relevant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plan- Objectives and purpose only main points.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necessary diagram, collect images and pictures, statistical information.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the script of your presentation.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the audio-visual aids.( Slides, projectors, flipchart, black or white board, film or real object)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Structuring your presentation.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handling question answer session.</a:t>
            </a:r>
          </a:p>
          <a:p>
            <a:pPr marL="0" indent="0">
              <a:buNone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729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440" y="595081"/>
            <a:ext cx="8911687" cy="1280890"/>
          </a:xfrm>
        </p:spPr>
        <p:txBody>
          <a:bodyPr/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make  PowerPoint  impressive?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15" y="1509486"/>
            <a:ext cx="11669486" cy="7496629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it simple.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visual images as much as possible.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 put more words; avoid description and narration.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your titles headlines.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Placed images properly.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each slides have maximum five bullet points</a:t>
            </a:r>
          </a:p>
        </p:txBody>
      </p:sp>
    </p:spTree>
    <p:extLst>
      <p:ext uri="{BB962C8B-B14F-4D97-AF65-F5344CB8AC3E}">
        <p14:creationId xmlns:p14="http://schemas.microsoft.com/office/powerpoint/2010/main" xmlns="" val="2698791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667653"/>
            <a:ext cx="3100840" cy="1280890"/>
          </a:xfrm>
        </p:spPr>
        <p:txBody>
          <a:bodyPr/>
          <a:lstStyle/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 placed on the slide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743" y="3889828"/>
            <a:ext cx="10938555" cy="472440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waste one slide to present image.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use any picture or image as watermark to slide.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only relevant and supportive images.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image on this slide is related to epic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theatre.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69442" y="84546"/>
            <a:ext cx="5769299" cy="3805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5111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3383" y="638625"/>
            <a:ext cx="8911687" cy="128089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372" y="1669143"/>
            <a:ext cx="10851469" cy="4271108"/>
          </a:xfrm>
        </p:spPr>
        <p:txBody>
          <a:bodyPr>
            <a:noAutofit/>
          </a:bodyPr>
          <a:lstStyle/>
          <a:p>
            <a:r>
              <a:rPr lang="en-IN" sz="2800" dirty="0" smtClean="0"/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Pronunciation must be perfect.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Voice modulation must be correct.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Simple language.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Politeness in the speech.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Supportive body language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86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Tips for Presentation</a:t>
            </a:r>
            <a:b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14" y="1502002"/>
            <a:ext cx="11771086" cy="516731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new and fresh idea.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Clarity of the topic.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imitate.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is very essential.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the information about the audience before the presentation.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read from the slides.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black the screen.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ive the audience handout of your presentation at the end of presentation.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habitual with the use of machine that you are using for presentation.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68360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628" y="1288599"/>
            <a:ext cx="11731171" cy="438648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talk to fast.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light color slide background.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formal attire.</a:t>
            </a: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76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867" y="609595"/>
            <a:ext cx="8911687" cy="1280890"/>
          </a:xfrm>
        </p:spPr>
        <p:txBody>
          <a:bodyPr/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presentation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451430"/>
            <a:ext cx="11600544" cy="5903450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different types of books.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 English news channels.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Participate in various competitions.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from websites.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newspapers and magazines.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Practice.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3674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469</TotalTime>
  <Words>373</Words>
  <Application>Microsoft Office PowerPoint</Application>
  <PresentationFormat>Custom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Slide 1</vt:lpstr>
      <vt:lpstr>Introduction </vt:lpstr>
      <vt:lpstr>Planning Presentation.</vt:lpstr>
      <vt:lpstr>How to make  PowerPoint  impressive?</vt:lpstr>
      <vt:lpstr>Image placed on the slide</vt:lpstr>
      <vt:lpstr>Language of Presentation</vt:lpstr>
      <vt:lpstr>Tips for Presentation </vt:lpstr>
      <vt:lpstr>Slide 8</vt:lpstr>
      <vt:lpstr>Preparation for presentation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chirag asawale</dc:creator>
  <cp:lastModifiedBy>Naac</cp:lastModifiedBy>
  <cp:revision>37</cp:revision>
  <dcterms:created xsi:type="dcterms:W3CDTF">2016-01-01T03:26:23Z</dcterms:created>
  <dcterms:modified xsi:type="dcterms:W3CDTF">2016-10-03T04:34:25Z</dcterms:modified>
</cp:coreProperties>
</file>